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257" r:id="rId3"/>
    <p:sldId id="267" r:id="rId4"/>
    <p:sldId id="26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29600" cy="55720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Конкурс   "Моя новая школа!"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«Их именами названы улицы г.Сыктывкара»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3557797"/>
            <a:ext cx="44324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prstClr val="white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prstClr val="white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Внеклассное занятие</a:t>
            </a: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 2 классе.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Составила учитель начальных классов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МАОУ «СОШ №21» 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Карманова Валентина Анатольевна</a:t>
            </a:r>
            <a:endParaRPr lang="ru-RU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Улица В. Юхнина</a:t>
            </a:r>
            <a:endParaRPr lang="ru-RU" dirty="0"/>
          </a:p>
        </p:txBody>
      </p:sp>
      <p:pic>
        <p:nvPicPr>
          <p:cNvPr id="4" name="Содержимое 3" descr="юхнин в.в портре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1571612"/>
            <a:ext cx="3451986" cy="4714908"/>
          </a:xfrm>
        </p:spPr>
      </p:pic>
      <p:sp>
        <p:nvSpPr>
          <p:cNvPr id="5" name="TextBox 4"/>
          <p:cNvSpPr txBox="1"/>
          <p:nvPr/>
        </p:nvSpPr>
        <p:spPr>
          <a:xfrm>
            <a:off x="428596" y="1357298"/>
            <a:ext cx="45005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Васи́лий</a:t>
            </a:r>
            <a:r>
              <a:rPr lang="ru-RU" b="1" dirty="0" smtClean="0"/>
              <a:t>           </a:t>
            </a:r>
            <a:r>
              <a:rPr lang="ru-RU" b="1" dirty="0" err="1" smtClean="0"/>
              <a:t>Васи́льевич</a:t>
            </a:r>
            <a:r>
              <a:rPr lang="ru-RU" b="1" dirty="0" smtClean="0"/>
              <a:t>             </a:t>
            </a:r>
            <a:r>
              <a:rPr lang="ru-RU" b="1" dirty="0" err="1" smtClean="0"/>
              <a:t>Юхни́н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(12 января 1907, Занулье, </a:t>
            </a:r>
            <a:r>
              <a:rPr lang="ru-RU" dirty="0" err="1" smtClean="0"/>
              <a:t>Усть-Сысольский</a:t>
            </a:r>
            <a:r>
              <a:rPr lang="ru-RU" dirty="0" smtClean="0"/>
              <a:t> уезд, Вологодская губерния, Российская империя — 23 ноября 1960, Сыктывкар, Коми АССР, СССР) — советский коми писатель-романист. Василий Юхнин родился в селе Занулье, </a:t>
            </a:r>
            <a:r>
              <a:rPr lang="ru-RU" dirty="0" err="1" smtClean="0"/>
              <a:t>Усть-Сысольского</a:t>
            </a:r>
            <a:r>
              <a:rPr lang="ru-RU" dirty="0" smtClean="0"/>
              <a:t> уезда Вологодской губернии. В юности он был ямщиком: работал в хозяйстве отца, а затем — на лесозаготовках, на сплаве. Добирался до </a:t>
            </a:r>
            <a:r>
              <a:rPr lang="ru-RU" dirty="0" err="1" smtClean="0"/>
              <a:t>Кибры</a:t>
            </a:r>
            <a:r>
              <a:rPr lang="ru-RU" dirty="0" smtClean="0"/>
              <a:t>, Визинги и даже до </a:t>
            </a:r>
            <a:r>
              <a:rPr lang="ru-RU" dirty="0" err="1" smtClean="0"/>
              <a:t>Усть-Сысольска</a:t>
            </a:r>
            <a:r>
              <a:rPr lang="ru-RU" dirty="0" smtClean="0"/>
              <a:t>. Василий Юхнин умер в 1960 году в Сыктывкаре, где и похоронен. Его произведения были переведены на русский язык, языки народов СССР и некоторые иностранные языки. Ещё при жизни писатель был награждён орденами Трудового Красного Знамени и «Знак почёта», а также рядом медалей.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Улица Д. </a:t>
            </a:r>
            <a:r>
              <a:rPr lang="ru-RU" dirty="0" err="1" smtClean="0"/>
              <a:t>Каликовой</a:t>
            </a:r>
            <a:endParaRPr lang="ru-RU" dirty="0"/>
          </a:p>
        </p:txBody>
      </p:sp>
      <p:pic>
        <p:nvPicPr>
          <p:cNvPr id="4" name="Содержимое 3" descr="9B81380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714488"/>
            <a:ext cx="4783213" cy="380531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goradministration1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785926"/>
            <a:ext cx="5857916" cy="4393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85728"/>
            <a:ext cx="9163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5429264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Улица Бабушкина</a:t>
            </a:r>
          </a:p>
          <a:p>
            <a:pPr algn="ctr"/>
            <a:r>
              <a:rPr lang="ru-RU" dirty="0" smtClean="0"/>
              <a:t>Администрация города Сыктывкара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3240" y="648866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-=2013=-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Республики Коми</a:t>
            </a:r>
            <a:endParaRPr lang="ru-RU" dirty="0"/>
          </a:p>
        </p:txBody>
      </p:sp>
      <p:pic>
        <p:nvPicPr>
          <p:cNvPr id="4" name="Содержимое 3" descr="resp_ko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357298"/>
            <a:ext cx="5006701" cy="498714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313"/>
            <a:ext cx="5127625" cy="6429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Птица </a:t>
            </a:r>
            <a:r>
              <a:rPr lang="ru-RU" sz="3600" dirty="0" smtClean="0"/>
              <a:t>– образ власти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Лик женщины</a:t>
            </a:r>
            <a:r>
              <a:rPr lang="ru-RU" sz="3600" dirty="0" smtClean="0"/>
              <a:t>- образ матери мира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</a:t>
            </a:r>
            <a:r>
              <a:rPr lang="ru-RU" sz="3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Лось</a:t>
            </a:r>
            <a:r>
              <a:rPr lang="ru-RU" sz="3600" dirty="0" smtClean="0"/>
              <a:t> – образ красоты и силы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FF00"/>
                </a:solidFill>
              </a:rPr>
              <a:t>Золотой</a:t>
            </a:r>
            <a:r>
              <a:rPr lang="ru-RU" sz="3600" dirty="0" smtClean="0"/>
              <a:t> и </a:t>
            </a:r>
            <a:r>
              <a:rPr lang="ru-RU" sz="3600" dirty="0" smtClean="0">
                <a:solidFill>
                  <a:srgbClr val="FF0000"/>
                </a:solidFill>
              </a:rPr>
              <a:t>красный</a:t>
            </a:r>
            <a:r>
              <a:rPr lang="ru-RU" sz="3600" dirty="0" smtClean="0"/>
              <a:t> цвет символы солнца, материнства и рождения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5" name="Содержимое 3" descr="герб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43563" y="2286000"/>
            <a:ext cx="3305175" cy="4357688"/>
          </a:xfrm>
        </p:spPr>
      </p:pic>
      <p:sp>
        <p:nvSpPr>
          <p:cNvPr id="5" name="Прямоугольник 4"/>
          <p:cNvSpPr/>
          <p:nvPr/>
        </p:nvSpPr>
        <p:spPr>
          <a:xfrm>
            <a:off x="5429256" y="357166"/>
            <a:ext cx="3714744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Герб Республики Коми</a:t>
            </a:r>
          </a:p>
        </p:txBody>
      </p:sp>
    </p:spTree>
    <p:extLst>
      <p:ext uri="{BB962C8B-B14F-4D97-AF65-F5344CB8AC3E}">
        <p14:creationId xmlns="" xmlns:p14="http://schemas.microsoft.com/office/powerpoint/2010/main" val="118072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3" y="228600"/>
            <a:ext cx="4025900" cy="17716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Флаг Республики Коми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1857375"/>
            <a:ext cx="4337050" cy="402748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Синий цвет </a:t>
            </a:r>
            <a:r>
              <a:rPr lang="ru-RU" dirty="0" smtClean="0"/>
              <a:t>- небо и бескрайность северных просторов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Зелёный цвет </a:t>
            </a:r>
            <a:r>
              <a:rPr lang="ru-RU" dirty="0" smtClean="0"/>
              <a:t>– леса и изобилие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Белый цвет – снега и красота Севера</a:t>
            </a:r>
            <a:endParaRPr lang="ru-RU" dirty="0"/>
          </a:p>
        </p:txBody>
      </p:sp>
      <p:pic>
        <p:nvPicPr>
          <p:cNvPr id="19460" name="Содержимое 4" descr="флаг.bmp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357438"/>
            <a:ext cx="4214812" cy="3000375"/>
          </a:xfrm>
        </p:spPr>
      </p:pic>
    </p:spTree>
    <p:extLst>
      <p:ext uri="{BB962C8B-B14F-4D97-AF65-F5344CB8AC3E}">
        <p14:creationId xmlns="" xmlns:p14="http://schemas.microsoft.com/office/powerpoint/2010/main" val="410759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 Города Сыктывкара</a:t>
            </a:r>
            <a:endParaRPr lang="ru-RU" dirty="0"/>
          </a:p>
        </p:txBody>
      </p:sp>
      <p:pic>
        <p:nvPicPr>
          <p:cNvPr id="4" name="Содержимое 3" descr="19_gerb_syktyvka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1428736"/>
            <a:ext cx="3709803" cy="510889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Улицы Сыктывкара</a:t>
            </a:r>
            <a:endParaRPr lang="ru-RU" dirty="0"/>
          </a:p>
        </p:txBody>
      </p:sp>
      <p:pic>
        <p:nvPicPr>
          <p:cNvPr id="4" name="Содержимое 3" descr="3444356_large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357298"/>
            <a:ext cx="7215238" cy="480715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Улица И. Куратова</a:t>
            </a:r>
            <a:endParaRPr lang="ru-RU" dirty="0"/>
          </a:p>
        </p:txBody>
      </p:sp>
      <p:pic>
        <p:nvPicPr>
          <p:cNvPr id="4" name="Содержимое 3" descr="kuratov_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43570" y="1428736"/>
            <a:ext cx="3174287" cy="4708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71472" y="1500174"/>
            <a:ext cx="50006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Иван                 Алексеевич                     </a:t>
            </a:r>
            <a:r>
              <a:rPr lang="ru-RU" b="1" dirty="0" err="1" smtClean="0"/>
              <a:t>Куратов</a:t>
            </a:r>
            <a:endParaRPr lang="ru-RU" dirty="0" smtClean="0"/>
          </a:p>
          <a:p>
            <a:pPr algn="just"/>
            <a:r>
              <a:rPr lang="ru-RU" dirty="0" smtClean="0"/>
              <a:t>(6 июля 1839 — 17 ноября 1875) основоположник коми литературы, лингвист, переводчик, коми поэт. Иван </a:t>
            </a:r>
            <a:r>
              <a:rPr lang="ru-RU" dirty="0" err="1" smtClean="0"/>
              <a:t>Куратов</a:t>
            </a:r>
            <a:r>
              <a:rPr lang="ru-RU" dirty="0" smtClean="0"/>
              <a:t> родился в с. </a:t>
            </a:r>
            <a:r>
              <a:rPr lang="ru-RU" dirty="0" err="1" smtClean="0"/>
              <a:t>Кебра</a:t>
            </a:r>
            <a:r>
              <a:rPr lang="ru-RU" dirty="0" smtClean="0"/>
              <a:t> </a:t>
            </a:r>
            <a:r>
              <a:rPr lang="ru-RU" dirty="0" err="1" smtClean="0"/>
              <a:t>Усть-Сысольского</a:t>
            </a:r>
            <a:r>
              <a:rPr lang="ru-RU" dirty="0" smtClean="0"/>
              <a:t> уезда Вологодской губернии (ныне с. Куратово </a:t>
            </a:r>
            <a:r>
              <a:rPr lang="ru-RU" dirty="0" err="1" smtClean="0"/>
              <a:t>Сысольского</a:t>
            </a:r>
            <a:r>
              <a:rPr lang="ru-RU" dirty="0" smtClean="0"/>
              <a:t> района Республики Коми) в семье дьякона. Окончил </a:t>
            </a:r>
            <a:r>
              <a:rPr lang="ru-RU" dirty="0" err="1" smtClean="0"/>
              <a:t>Яренское</a:t>
            </a:r>
            <a:r>
              <a:rPr lang="ru-RU" dirty="0" smtClean="0"/>
              <a:t> духовное училище. Учился в Вологодской духовной семинарии, где впервые проявилось его поэтическое дарование. Центральное место в поэзии Куратова занимают философские и социально-политические взгляды, заметно окрашенные национальным (коми) самосознанием. Уделял большое внимание изучению коми-зырянского языка. Написал грамматику коми языка. С 1866 года жил в Средней Азии. Умер в г. Верном (ныне г. Алма-Ата) в 1875 году.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Улица В. Савина</a:t>
            </a:r>
            <a:endParaRPr lang="ru-RU" dirty="0"/>
          </a:p>
        </p:txBody>
      </p:sp>
      <p:pic>
        <p:nvPicPr>
          <p:cNvPr id="4" name="Содержимое 3" descr="Савин В.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428736"/>
            <a:ext cx="3571900" cy="4819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429124" y="1714488"/>
            <a:ext cx="41434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Виктор Алексеевич Савин</a:t>
            </a:r>
            <a:r>
              <a:rPr lang="ru-RU" dirty="0" smtClean="0"/>
              <a:t>  (21.11.1888-11.8.1943) — Коми советский писатель и общественный деятель, основоположник коми советской литературы и театра. Родился в селе </a:t>
            </a:r>
            <a:r>
              <a:rPr lang="ru-RU" dirty="0" err="1" smtClean="0"/>
              <a:t>Нёбдино</a:t>
            </a:r>
            <a:r>
              <a:rPr lang="ru-RU" dirty="0" smtClean="0"/>
              <a:t> </a:t>
            </a:r>
            <a:r>
              <a:rPr lang="ru-RU" dirty="0" err="1" smtClean="0"/>
              <a:t>Усть-Сысольского</a:t>
            </a:r>
            <a:r>
              <a:rPr lang="ru-RU" dirty="0" smtClean="0"/>
              <a:t> уезда Вологодской губернии (ныне </a:t>
            </a:r>
            <a:r>
              <a:rPr lang="ru-RU" dirty="0" err="1" smtClean="0"/>
              <a:t>Корткеросский</a:t>
            </a:r>
            <a:r>
              <a:rPr lang="ru-RU" dirty="0" smtClean="0"/>
              <a:t> район Республики Коми). Учился в </a:t>
            </a:r>
            <a:r>
              <a:rPr lang="ru-RU" dirty="0" err="1" smtClean="0"/>
              <a:t>Нёбдинском</a:t>
            </a:r>
            <a:r>
              <a:rPr lang="ru-RU" dirty="0" smtClean="0"/>
              <a:t> земском начальном училище и </a:t>
            </a:r>
            <a:r>
              <a:rPr lang="ru-RU" dirty="0" err="1" smtClean="0"/>
              <a:t>Деревянской</a:t>
            </a:r>
            <a:r>
              <a:rPr lang="ru-RU" dirty="0" smtClean="0"/>
              <a:t> школе 2-й ступени. Работал писарем, дровосеком, письмоводителем, 7 лет служил конторщиком на Украине.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Улица Н. </a:t>
            </a:r>
            <a:r>
              <a:rPr lang="ru-RU" dirty="0" err="1" smtClean="0"/>
              <a:t>Оплеснина</a:t>
            </a:r>
            <a:endParaRPr lang="ru-RU" dirty="0"/>
          </a:p>
        </p:txBody>
      </p:sp>
      <p:pic>
        <p:nvPicPr>
          <p:cNvPr id="4" name="Содержимое 3" descr="oplesn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500174"/>
            <a:ext cx="3753826" cy="4937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357686" y="1500174"/>
            <a:ext cx="44291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Николай         Васильевич         </a:t>
            </a:r>
            <a:r>
              <a:rPr lang="ru-RU" b="1" dirty="0" err="1" smtClean="0"/>
              <a:t>Оплеснин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(1914—1942) — участник Великой Отечественной войны, Герой Советского Союза. Родился 12 декабря 1914 года в селе </a:t>
            </a:r>
            <a:r>
              <a:rPr lang="ru-RU" dirty="0" err="1" smtClean="0"/>
              <a:t>Выльгорт</a:t>
            </a:r>
            <a:r>
              <a:rPr lang="ru-RU" dirty="0" smtClean="0"/>
              <a:t> </a:t>
            </a:r>
            <a:r>
              <a:rPr lang="ru-RU" dirty="0" err="1" smtClean="0"/>
              <a:t>Сыктывдинского</a:t>
            </a:r>
            <a:r>
              <a:rPr lang="ru-RU" dirty="0" smtClean="0"/>
              <a:t> района Коми АССР в семье крестьянина. Жил в г. Сыктывкар. Окончил строительный техникум в 1933 году, работал техником-строителем. Был очень способным мальчиком и учеником. В Красной Армии с 1936 года, окончил ускоренные курсы средних командиров. В 1939—1940 годах был командиром пулемётного взвода 111-й стрелковой дивизии.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133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Конкурс   "Моя новая школа!" </vt:lpstr>
      <vt:lpstr>Карта Республики Коми</vt:lpstr>
      <vt:lpstr>  Птица – образ власти  Лик женщины- образ матери мира    Лось – образ красоты и силы  Золотой и красный цвет символы солнца, материнства и рождения </vt:lpstr>
      <vt:lpstr>Флаг Республики Коми</vt:lpstr>
      <vt:lpstr>Герб Города Сыктывкара</vt:lpstr>
      <vt:lpstr>Улицы Сыктывкара</vt:lpstr>
      <vt:lpstr>Улица И. Куратова</vt:lpstr>
      <vt:lpstr>Улица В. Савина</vt:lpstr>
      <vt:lpstr>Улица Н. Оплеснина</vt:lpstr>
      <vt:lpstr>Улица В. Юхнина</vt:lpstr>
      <vt:lpstr>Улица Д. Каликовой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крфмли</dc:creator>
  <cp:lastModifiedBy>Руслан</cp:lastModifiedBy>
  <cp:revision>11</cp:revision>
  <dcterms:created xsi:type="dcterms:W3CDTF">2013-03-26T11:22:15Z</dcterms:created>
  <dcterms:modified xsi:type="dcterms:W3CDTF">2014-04-24T04:41:28Z</dcterms:modified>
</cp:coreProperties>
</file>